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66" r:id="rId3"/>
    <p:sldId id="267" r:id="rId4"/>
    <p:sldId id="272" r:id="rId5"/>
    <p:sldId id="260" r:id="rId6"/>
    <p:sldId id="257" r:id="rId7"/>
    <p:sldId id="262" r:id="rId8"/>
    <p:sldId id="274" r:id="rId9"/>
    <p:sldId id="263" r:id="rId10"/>
    <p:sldId id="264" r:id="rId11"/>
    <p:sldId id="268" r:id="rId12"/>
    <p:sldId id="270" r:id="rId13"/>
    <p:sldId id="273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FBFA-D9DB-48EA-A1FA-004B420C0B2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5266-ACC4-4F69-BF91-BD5A01918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FBFA-D9DB-48EA-A1FA-004B420C0B2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5266-ACC4-4F69-BF91-BD5A01918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FBFA-D9DB-48EA-A1FA-004B420C0B2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5266-ACC4-4F69-BF91-BD5A01918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FBFA-D9DB-48EA-A1FA-004B420C0B2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5266-ACC4-4F69-BF91-BD5A01918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FBFA-D9DB-48EA-A1FA-004B420C0B2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5266-ACC4-4F69-BF91-BD5A01918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FBFA-D9DB-48EA-A1FA-004B420C0B2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5266-ACC4-4F69-BF91-BD5A01918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FBFA-D9DB-48EA-A1FA-004B420C0B2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5266-ACC4-4F69-BF91-BD5A01918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FBFA-D9DB-48EA-A1FA-004B420C0B2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5266-ACC4-4F69-BF91-BD5A01918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FBFA-D9DB-48EA-A1FA-004B420C0B2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5266-ACC4-4F69-BF91-BD5A01918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FBFA-D9DB-48EA-A1FA-004B420C0B2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5266-ACC4-4F69-BF91-BD5A01918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FBFA-D9DB-48EA-A1FA-004B420C0B2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5266-ACC4-4F69-BF91-BD5A01918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DFBFA-D9DB-48EA-A1FA-004B420C0B2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C5266-ACC4-4F69-BF91-BD5A01918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олубой фон для презентации | Бесплатные фоны для презентаций PowerPoint"/>
          <p:cNvPicPr>
            <a:picLocks noGrp="1"/>
          </p:cNvPicPr>
          <p:nvPr>
            <p:ph idx="1"/>
          </p:nvPr>
        </p:nvPicPr>
        <p:blipFill>
          <a:blip r:embed="rId2" cstate="print"/>
          <a:srcRect b="36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44505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Развитие зрительного внимания у дошкольников в домашних  условиях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олубой фон для презентации | Бесплатные фоны для презентаций PowerPoint"/>
          <p:cNvPicPr>
            <a:picLocks noGrp="1"/>
          </p:cNvPicPr>
          <p:nvPr>
            <p:ph idx="1"/>
          </p:nvPr>
        </p:nvPicPr>
        <p:blipFill>
          <a:blip r:embed="rId2" cstate="print"/>
          <a:srcRect b="36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«Корректурные пробы»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412776"/>
            <a:ext cx="8064896" cy="4391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	Для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развития произвольного внимания существуют специальные тренажеры, которые называются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корректурные пробы.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Задания детям предлагаются от простого к сложному.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	Ежедневные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посильные тренировки по 5-10 минут на протяжении 2-4 месяцев помогут вашему ребенку стать более усидчивыми, сконцентрированными , меньше совершать ошибок и лучше подготовиться к школе.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олубой фон для презентации | Бесплатные фоны для презентаций PowerPoint"/>
          <p:cNvPicPr>
            <a:picLocks noGrp="1"/>
          </p:cNvPicPr>
          <p:nvPr>
            <p:ph idx="1"/>
          </p:nvPr>
        </p:nvPicPr>
        <p:blipFill>
          <a:blip r:embed="rId2" cstate="print"/>
          <a:srcRect b="36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«Спрячь предмет»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ttps://i.pinimg.com/736x/5d/c3/b6/5dc3b677cb30bf1465f1a64b87f7f9f8.jpg"/>
          <p:cNvPicPr/>
          <p:nvPr/>
        </p:nvPicPr>
        <p:blipFill>
          <a:blip r:embed="rId3" cstate="print"/>
          <a:srcRect t="20248" r="10548" b="13533"/>
          <a:stretch>
            <a:fillRect/>
          </a:stretch>
        </p:blipFill>
        <p:spPr bwMode="auto">
          <a:xfrm>
            <a:off x="2627784" y="1484784"/>
            <a:ext cx="417646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олубой фон для презентации | Бесплатные фоны для презентаций PowerPoint"/>
          <p:cNvPicPr>
            <a:picLocks noGrp="1"/>
          </p:cNvPicPr>
          <p:nvPr>
            <p:ph idx="1"/>
          </p:nvPr>
        </p:nvPicPr>
        <p:blipFill>
          <a:blip r:embed="rId2" cstate="print"/>
          <a:srcRect b="36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«Проставь значки»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s://i.pinimg.com/originals/99/fe/e7/99fee7002add6888c37bd5d01b1cb0f7.png"/>
          <p:cNvPicPr/>
          <p:nvPr/>
        </p:nvPicPr>
        <p:blipFill>
          <a:blip r:embed="rId3" cstate="print"/>
          <a:srcRect r="1562" b="9193"/>
          <a:stretch>
            <a:fillRect/>
          </a:stretch>
        </p:blipFill>
        <p:spPr bwMode="auto">
          <a:xfrm>
            <a:off x="2699792" y="1412776"/>
            <a:ext cx="381642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олубой фон для презентации | Бесплатные фоны для презентаций PowerPoint"/>
          <p:cNvPicPr>
            <a:picLocks noGrp="1"/>
          </p:cNvPicPr>
          <p:nvPr>
            <p:ph idx="1"/>
          </p:nvPr>
        </p:nvPicPr>
        <p:blipFill>
          <a:blip r:embed="rId2" cstate="print"/>
          <a:srcRect b="36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«Дорисуй картинку»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s://i.pinimg.com/736x/e8/0b/d3/e80bd3a67ddb043036a45a3105560f89.jpg"/>
          <p:cNvPicPr>
            <a:picLocks noChangeAspect="1" noChangeArrowheads="1"/>
          </p:cNvPicPr>
          <p:nvPr/>
        </p:nvPicPr>
        <p:blipFill>
          <a:blip r:embed="rId3" cstate="print"/>
          <a:srcRect t="10201"/>
          <a:stretch>
            <a:fillRect/>
          </a:stretch>
        </p:blipFill>
        <p:spPr bwMode="auto">
          <a:xfrm>
            <a:off x="2339752" y="1340768"/>
            <a:ext cx="4709102" cy="4941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олубой фон для презентации | Бесплатные фоны для презентаций PowerPoint"/>
          <p:cNvPicPr>
            <a:picLocks noGrp="1"/>
          </p:cNvPicPr>
          <p:nvPr>
            <p:ph idx="1"/>
          </p:nvPr>
        </p:nvPicPr>
        <p:blipFill>
          <a:blip r:embed="rId2" cstate="print"/>
          <a:srcRect b="36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Повтори узор»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s://ds03.infourok.ru/uploads/ex/0148/00027247-9b9f29dd/3/hello_html_m7f21d2c6.png"/>
          <p:cNvPicPr/>
          <p:nvPr/>
        </p:nvPicPr>
        <p:blipFill>
          <a:blip r:embed="rId3" cstate="print"/>
          <a:srcRect l="72778" t="8088" r="5100" b="7100"/>
          <a:stretch>
            <a:fillRect/>
          </a:stretch>
        </p:blipFill>
        <p:spPr bwMode="auto">
          <a:xfrm>
            <a:off x="1547664" y="2060848"/>
            <a:ext cx="302433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fb.ru/misc/i/gallery/53302/2472739.jpg"/>
          <p:cNvPicPr/>
          <p:nvPr/>
        </p:nvPicPr>
        <p:blipFill>
          <a:blip r:embed="rId4" cstate="print"/>
          <a:srcRect l="26498" t="3469" r="19903" b="8069"/>
          <a:stretch>
            <a:fillRect/>
          </a:stretch>
        </p:blipFill>
        <p:spPr bwMode="auto">
          <a:xfrm>
            <a:off x="4644008" y="2060848"/>
            <a:ext cx="29523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олубой фон для презентации | Бесплатные фоны для презентаций PowerPoint"/>
          <p:cNvPicPr>
            <a:picLocks noGrp="1"/>
          </p:cNvPicPr>
          <p:nvPr>
            <p:ph idx="1"/>
          </p:nvPr>
        </p:nvPicPr>
        <p:blipFill>
          <a:blip r:embed="rId2" cstate="print"/>
          <a:srcRect b="36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«Графический диктант»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s://i.pinimg.com/736x/97/78/4b/97784b2b43720e404fe1495629dc6908.jpg"/>
          <p:cNvPicPr/>
          <p:nvPr/>
        </p:nvPicPr>
        <p:blipFill>
          <a:blip r:embed="rId3" cstate="print"/>
          <a:srcRect l="20661" t="1695" r="20906" b="1614"/>
          <a:stretch>
            <a:fillRect/>
          </a:stretch>
        </p:blipFill>
        <p:spPr bwMode="auto">
          <a:xfrm>
            <a:off x="2483768" y="1587910"/>
            <a:ext cx="4320480" cy="42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олубой фон для презентации | Бесплатные фоны для презентаций PowerPoint"/>
          <p:cNvPicPr>
            <a:picLocks noGrp="1"/>
          </p:cNvPicPr>
          <p:nvPr>
            <p:ph idx="1"/>
          </p:nvPr>
        </p:nvPicPr>
        <p:blipFill>
          <a:blip r:embed="rId2" cstate="print"/>
          <a:srcRect b="36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509857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5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олубой фон для презентации | Бесплатные фоны для презентаций PowerPoint"/>
          <p:cNvPicPr>
            <a:picLocks noGrp="1"/>
          </p:cNvPicPr>
          <p:nvPr>
            <p:ph idx="1"/>
          </p:nvPr>
        </p:nvPicPr>
        <p:blipFill>
          <a:blip r:embed="rId2" cstate="print"/>
          <a:srcRect b="36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715200" cy="4464496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Внимание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– это сосредоточенность, направленность человека на конкретные предметы или  явления,  при отвлеченности всего остального. Именно эта сосредоточенность является одним из основных условий успешного обучения ребенка.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76672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то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такое внимание?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олубой фон для презентации | Бесплатные фоны для презентаций PowerPoint"/>
          <p:cNvPicPr>
            <a:picLocks noGrp="1"/>
          </p:cNvPicPr>
          <p:nvPr>
            <p:ph idx="1"/>
          </p:nvPr>
        </p:nvPicPr>
        <p:blipFill>
          <a:blip r:embed="rId2" cstate="print"/>
          <a:srcRect b="36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632848" cy="4896544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Непроизвольное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внимание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– это направленность на предмет или явление ,и в силу каких-то его особенностей (например, яркий цвет,  новизна, интересная форма и т.д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.)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Произвольное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внимание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- это способность волевым усилием удерживать внимание на текущей деятельности или задании. Произвольное внимание нужно  развивать и можно натренировать.</a:t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476672"/>
            <a:ext cx="56886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Виды внимания:</a:t>
            </a:r>
            <a:endParaRPr lang="ru-RU" sz="4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олубой фон для презентации | Бесплатные фоны для презентаций PowerPoint"/>
          <p:cNvPicPr>
            <a:picLocks noGrp="1"/>
          </p:cNvPicPr>
          <p:nvPr>
            <p:ph idx="1"/>
          </p:nvPr>
        </p:nvPicPr>
        <p:blipFill>
          <a:blip r:embed="rId2" cstate="print"/>
          <a:srcRect b="36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85010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«Парочки»</a:t>
            </a:r>
            <a:endParaRPr lang="ru-RU" sz="6000" b="1" dirty="0"/>
          </a:p>
        </p:txBody>
      </p:sp>
      <p:pic>
        <p:nvPicPr>
          <p:cNvPr id="5" name="Picture 2" descr="https://www.maam.ru/upload/blogs/detsad-99435-1517748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196752"/>
            <a:ext cx="6408712" cy="4804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олубой фон для презентации | Бесплатные фоны для презентаций PowerPoint"/>
          <p:cNvPicPr>
            <a:picLocks noGrp="1"/>
          </p:cNvPicPr>
          <p:nvPr>
            <p:ph idx="1"/>
          </p:nvPr>
        </p:nvPicPr>
        <p:blipFill>
          <a:blip r:embed="rId2" cstate="print"/>
          <a:srcRect b="36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</a:rPr>
              <a:t>«Лото»</a:t>
            </a:r>
            <a:endParaRPr lang="ru-RU" sz="6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 descr="https://static.dochkisinochki.ru/upload/img_loader/a1/05/45/GL000461281_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7353" b="13115"/>
          <a:stretch>
            <a:fillRect/>
          </a:stretch>
        </p:blipFill>
        <p:spPr bwMode="auto">
          <a:xfrm>
            <a:off x="1763688" y="1700808"/>
            <a:ext cx="5502950" cy="4101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олубой фон для презентации | Бесплатные фоны для презентаций PowerPoint"/>
          <p:cNvPicPr>
            <a:picLocks noGrp="1"/>
          </p:cNvPicPr>
          <p:nvPr>
            <p:ph idx="1"/>
          </p:nvPr>
        </p:nvPicPr>
        <p:blipFill>
          <a:blip r:embed="rId2" cstate="print"/>
          <a:srcRect b="36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«Найди картинку»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 descr="C:\Users\111\Downloads\20200227_104843.jpg"/>
          <p:cNvPicPr/>
          <p:nvPr/>
        </p:nvPicPr>
        <p:blipFill>
          <a:blip r:embed="rId3" cstate="print"/>
          <a:srcRect l="21537" r="21927"/>
          <a:stretch>
            <a:fillRect/>
          </a:stretch>
        </p:blipFill>
        <p:spPr bwMode="auto">
          <a:xfrm>
            <a:off x="323528" y="1268760"/>
            <a:ext cx="4320480" cy="401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111\Downloads\IMG-20200227-WA0004.jpg"/>
          <p:cNvPicPr/>
          <p:nvPr/>
        </p:nvPicPr>
        <p:blipFill>
          <a:blip r:embed="rId4" cstate="print"/>
          <a:srcRect l="22595" r="27002"/>
          <a:stretch>
            <a:fillRect/>
          </a:stretch>
        </p:blipFill>
        <p:spPr bwMode="auto">
          <a:xfrm>
            <a:off x="4644008" y="2492896"/>
            <a:ext cx="4248472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олубой фон для презентации | Бесплатные фоны для презентаций PowerPoint"/>
          <p:cNvPicPr>
            <a:picLocks noGrp="1"/>
          </p:cNvPicPr>
          <p:nvPr>
            <p:ph idx="1"/>
          </p:nvPr>
        </p:nvPicPr>
        <p:blipFill>
          <a:blip r:embed="rId2" cstate="print"/>
          <a:srcRect b="36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3813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«Лабиринты», «Путаница»,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«Найди отличия»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s://www.igrushki-rukami-svoimi.ru/wp-content/uploads/2016/06/Raskraski-domashnie-zhivotnye-6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00808"/>
            <a:ext cx="3672408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s://veronikaa.ru/wp-content/uploads/2019/02/002-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700808"/>
            <a:ext cx="3816424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олубой фон для презентации | Бесплатные фоны для презентаций PowerPoint"/>
          <p:cNvPicPr>
            <a:picLocks noGrp="1"/>
          </p:cNvPicPr>
          <p:nvPr>
            <p:ph idx="1"/>
          </p:nvPr>
        </p:nvPicPr>
        <p:blipFill>
          <a:blip r:embed="rId2" cstate="print"/>
          <a:srcRect b="36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«Найди предмет», «Найди отличия»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s://goods.kaypu.com/photo/5b9103d3384e1f655a6fe658.jpg"/>
          <p:cNvPicPr/>
          <p:nvPr/>
        </p:nvPicPr>
        <p:blipFill>
          <a:blip r:embed="rId3" cstate="print"/>
          <a:srcRect t="3240"/>
          <a:stretch>
            <a:fillRect/>
          </a:stretch>
        </p:blipFill>
        <p:spPr bwMode="auto">
          <a:xfrm>
            <a:off x="395536" y="1700808"/>
            <a:ext cx="3816424" cy="422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s://img0.liveinternet.ru/images/attach/c/1/63/866/63866693_1.jpg"/>
          <p:cNvPicPr>
            <a:picLocks noChangeAspect="1" noChangeArrowheads="1"/>
          </p:cNvPicPr>
          <p:nvPr/>
        </p:nvPicPr>
        <p:blipFill>
          <a:blip r:embed="rId4" cstate="print"/>
          <a:srcRect l="2431" t="10045" r="7056"/>
          <a:stretch>
            <a:fillRect/>
          </a:stretch>
        </p:blipFill>
        <p:spPr bwMode="auto">
          <a:xfrm>
            <a:off x="4283968" y="3068960"/>
            <a:ext cx="4716016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олубой фон для презентации | Бесплатные фоны для презентаций PowerPoint"/>
          <p:cNvPicPr>
            <a:picLocks noGrp="1"/>
          </p:cNvPicPr>
          <p:nvPr>
            <p:ph idx="1"/>
          </p:nvPr>
        </p:nvPicPr>
        <p:blipFill>
          <a:blip r:embed="rId2" cstate="print"/>
          <a:srcRect b="36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«Выложи по порядку»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https://avatars.mds.yandex.net/get-zen_doc/100325/pub_5c1d42d62f63f200abc92a79_5c1d481b6be32500ab1fd789/scale_1200"/>
          <p:cNvPicPr/>
          <p:nvPr/>
        </p:nvPicPr>
        <p:blipFill>
          <a:blip r:embed="rId3" cstate="print"/>
          <a:srcRect t="61111" r="-1466"/>
          <a:stretch>
            <a:fillRect/>
          </a:stretch>
        </p:blipFill>
        <p:spPr bwMode="auto">
          <a:xfrm>
            <a:off x="1331640" y="1556792"/>
            <a:ext cx="6696744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132</Words>
  <Application>Microsoft Office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Развитие зрительного внимания у дошкольников в домашних  условиях</vt:lpstr>
      <vt:lpstr>Внимание – это сосредоточенность, направленность человека на конкретные предметы или  явления,  при отвлеченности всего остального. Именно эта сосредоточенность является одним из основных условий успешного обучения ребенка.</vt:lpstr>
      <vt:lpstr>Непроизвольное внимание – это направленность на предмет или явление ,и в силу каких-то его особенностей (например, яркий цвет,  новизна, интересная форма и т.д.)  Произвольное внимание - это способность волевым усилием удерживать внимание на текущей деятельности или задании. Произвольное внимание нужно  развивать и можно натренировать. </vt:lpstr>
      <vt:lpstr>«Парочки»</vt:lpstr>
      <vt:lpstr>«Лото»</vt:lpstr>
      <vt:lpstr>«Найди картинку»</vt:lpstr>
      <vt:lpstr>«Лабиринты», «Путаница»,  «Найди отличия»</vt:lpstr>
      <vt:lpstr>«Найди предмет», «Найди отличия»</vt:lpstr>
      <vt:lpstr>«Выложи по порядку»</vt:lpstr>
      <vt:lpstr>«Корректурные пробы»</vt:lpstr>
      <vt:lpstr>«Спрячь предмет» </vt:lpstr>
      <vt:lpstr>«Проставь значки»</vt:lpstr>
      <vt:lpstr>«Дорисуй картинку»</vt:lpstr>
      <vt:lpstr>«Повтори узор»</vt:lpstr>
      <vt:lpstr>«Графический диктант»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зрительного внимания у дошкольников в домашних  условиях</dc:title>
  <dc:creator>111</dc:creator>
  <cp:lastModifiedBy>111</cp:lastModifiedBy>
  <cp:revision>2</cp:revision>
  <dcterms:created xsi:type="dcterms:W3CDTF">2020-02-27T05:01:10Z</dcterms:created>
  <dcterms:modified xsi:type="dcterms:W3CDTF">2020-02-27T08:44:26Z</dcterms:modified>
</cp:coreProperties>
</file>